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7010400" cy="9296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12/03/2019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12/03/2019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12/03/2019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12/03/2019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12/03/2019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12/03/2019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12/03/2019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tabLst>
                <a:tab pos="-457200" algn="l"/>
              </a:tabLst>
            </a:pPr>
            <a:endParaRPr lang="es-MX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93688" y="1412776"/>
            <a:ext cx="8526462" cy="4084809"/>
            <a:chOff x="321" y="638"/>
            <a:chExt cx="5371" cy="2621"/>
          </a:xfrm>
        </p:grpSpPr>
        <p:sp>
          <p:nvSpPr>
            <p:cNvPr id="7175" name="Rectangle 2"/>
            <p:cNvSpPr>
              <a:spLocks noChangeArrowheads="1"/>
            </p:cNvSpPr>
            <p:nvPr/>
          </p:nvSpPr>
          <p:spPr bwMode="auto">
            <a:xfrm>
              <a:off x="324" y="638"/>
              <a:ext cx="870" cy="21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>
                <a:lnSpc>
                  <a:spcPct val="90000"/>
                </a:lnSpc>
              </a:pPr>
              <a:r>
                <a:rPr lang="es-ES" sz="900" b="1" dirty="0">
                  <a:latin typeface="Times New Roman" pitchFamily="18" charset="0"/>
                  <a:cs typeface="Times New Roman" pitchFamily="18" charset="0"/>
                </a:rPr>
                <a:t>PRIMER</a:t>
              </a:r>
              <a:endParaRPr lang="es-MX" sz="900" b="1" dirty="0"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lnSpc>
                  <a:spcPct val="40000"/>
                </a:lnSpc>
              </a:pPr>
              <a:r>
                <a:rPr lang="es-ES" sz="900" b="1" dirty="0" smtClean="0">
                  <a:latin typeface="Times New Roman" pitchFamily="18" charset="0"/>
                  <a:cs typeface="Times New Roman" pitchFamily="18" charset="0"/>
                </a:rPr>
                <a:t>MODULO</a:t>
              </a:r>
              <a:r>
                <a:rPr lang="es-ES" sz="1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s-E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76" name="Rectangle 3"/>
            <p:cNvSpPr>
              <a:spLocks noChangeArrowheads="1"/>
            </p:cNvSpPr>
            <p:nvPr/>
          </p:nvSpPr>
          <p:spPr bwMode="auto">
            <a:xfrm>
              <a:off x="1228" y="638"/>
              <a:ext cx="862" cy="21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>
                <a:lnSpc>
                  <a:spcPct val="90000"/>
                </a:lnSpc>
              </a:pPr>
              <a:r>
                <a:rPr lang="es-MX" sz="900" b="1" dirty="0">
                  <a:latin typeface="Times New Roman" pitchFamily="18" charset="0"/>
                  <a:cs typeface="Times New Roman" pitchFamily="18" charset="0"/>
                </a:rPr>
                <a:t>SEGUNDO</a:t>
              </a:r>
            </a:p>
            <a:p>
              <a:pPr algn="ctr">
                <a:lnSpc>
                  <a:spcPct val="80000"/>
                </a:lnSpc>
              </a:pPr>
              <a:r>
                <a:rPr lang="es-ES" sz="900" b="1" dirty="0" smtClean="0">
                  <a:latin typeface="Times New Roman" pitchFamily="18" charset="0"/>
                  <a:cs typeface="Times New Roman" pitchFamily="18" charset="0"/>
                </a:rPr>
                <a:t>MODULO</a:t>
              </a:r>
              <a:endParaRPr lang="es-ES" sz="9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77" name="Rectangle 4"/>
            <p:cNvSpPr>
              <a:spLocks noChangeArrowheads="1"/>
            </p:cNvSpPr>
            <p:nvPr/>
          </p:nvSpPr>
          <p:spPr bwMode="auto">
            <a:xfrm>
              <a:off x="2123" y="638"/>
              <a:ext cx="877" cy="21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>
                <a:lnSpc>
                  <a:spcPct val="90000"/>
                </a:lnSpc>
              </a:pPr>
              <a:r>
                <a:rPr lang="es-MX" sz="900" b="1" dirty="0">
                  <a:latin typeface="Times New Roman" pitchFamily="18" charset="0"/>
                  <a:cs typeface="Times New Roman" pitchFamily="18" charset="0"/>
                </a:rPr>
                <a:t>TERCER</a:t>
              </a:r>
            </a:p>
            <a:p>
              <a:pPr algn="ctr">
                <a:lnSpc>
                  <a:spcPct val="80000"/>
                </a:lnSpc>
              </a:pPr>
              <a:r>
                <a:rPr lang="es-ES" sz="900" b="1" dirty="0" smtClean="0">
                  <a:latin typeface="Times New Roman" pitchFamily="18" charset="0"/>
                  <a:cs typeface="Times New Roman" pitchFamily="18" charset="0"/>
                </a:rPr>
                <a:t>MODULO</a:t>
              </a:r>
              <a:endParaRPr lang="es-ES" sz="9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78" name="Rectangle 5"/>
            <p:cNvSpPr>
              <a:spLocks noChangeArrowheads="1"/>
            </p:cNvSpPr>
            <p:nvPr/>
          </p:nvSpPr>
          <p:spPr bwMode="auto">
            <a:xfrm>
              <a:off x="3032" y="638"/>
              <a:ext cx="865" cy="21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>
                <a:lnSpc>
                  <a:spcPct val="90000"/>
                </a:lnSpc>
              </a:pPr>
              <a:r>
                <a:rPr lang="es-MX" sz="900" b="1" dirty="0">
                  <a:latin typeface="Times New Roman" pitchFamily="18" charset="0"/>
                  <a:cs typeface="Times New Roman" pitchFamily="18" charset="0"/>
                </a:rPr>
                <a:t>CUARTO</a:t>
              </a:r>
            </a:p>
            <a:p>
              <a:pPr algn="ctr">
                <a:lnSpc>
                  <a:spcPct val="80000"/>
                </a:lnSpc>
              </a:pPr>
              <a:r>
                <a:rPr lang="es-ES" sz="900" b="1" dirty="0" smtClean="0">
                  <a:latin typeface="Times New Roman" pitchFamily="18" charset="0"/>
                  <a:cs typeface="Times New Roman" pitchFamily="18" charset="0"/>
                </a:rPr>
                <a:t>MODULO</a:t>
              </a:r>
              <a:endParaRPr lang="es-ES" sz="9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79" name="Rectangle 6"/>
            <p:cNvSpPr>
              <a:spLocks noChangeArrowheads="1"/>
            </p:cNvSpPr>
            <p:nvPr/>
          </p:nvSpPr>
          <p:spPr bwMode="auto">
            <a:xfrm>
              <a:off x="3930" y="638"/>
              <a:ext cx="867" cy="21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>
                <a:lnSpc>
                  <a:spcPct val="90000"/>
                </a:lnSpc>
              </a:pPr>
              <a:r>
                <a:rPr lang="es-MX" sz="900" b="1" dirty="0">
                  <a:latin typeface="Times New Roman" pitchFamily="18" charset="0"/>
                  <a:cs typeface="Times New Roman" pitchFamily="18" charset="0"/>
                </a:rPr>
                <a:t>QUINTO</a:t>
              </a:r>
            </a:p>
            <a:p>
              <a:pPr algn="ctr">
                <a:lnSpc>
                  <a:spcPct val="80000"/>
                </a:lnSpc>
              </a:pPr>
              <a:r>
                <a:rPr lang="es-ES" sz="900" b="1" dirty="0" smtClean="0">
                  <a:latin typeface="Times New Roman" pitchFamily="18" charset="0"/>
                  <a:cs typeface="Times New Roman" pitchFamily="18" charset="0"/>
                </a:rPr>
                <a:t>MODULO</a:t>
              </a:r>
              <a:endParaRPr lang="es-ES" sz="9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80" name="Rectangle 7"/>
            <p:cNvSpPr>
              <a:spLocks noChangeArrowheads="1"/>
            </p:cNvSpPr>
            <p:nvPr/>
          </p:nvSpPr>
          <p:spPr bwMode="auto">
            <a:xfrm>
              <a:off x="4830" y="638"/>
              <a:ext cx="862" cy="21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>
                <a:lnSpc>
                  <a:spcPct val="90000"/>
                </a:lnSpc>
              </a:pPr>
              <a:r>
                <a:rPr lang="es-MX" sz="900" b="1" dirty="0">
                  <a:latin typeface="Times New Roman" pitchFamily="18" charset="0"/>
                  <a:cs typeface="Times New Roman" pitchFamily="18" charset="0"/>
                </a:rPr>
                <a:t>SEXTO</a:t>
              </a:r>
            </a:p>
            <a:p>
              <a:pPr algn="ctr">
                <a:lnSpc>
                  <a:spcPct val="80000"/>
                </a:lnSpc>
              </a:pPr>
              <a:r>
                <a:rPr lang="es-ES" sz="900" b="1" dirty="0" smtClean="0">
                  <a:latin typeface="Times New Roman" pitchFamily="18" charset="0"/>
                  <a:cs typeface="Times New Roman" pitchFamily="18" charset="0"/>
                </a:rPr>
                <a:t>MODULO</a:t>
              </a:r>
              <a:endParaRPr lang="es-ES" sz="9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81" name="Rectangle 8"/>
            <p:cNvSpPr>
              <a:spLocks noChangeArrowheads="1"/>
            </p:cNvSpPr>
            <p:nvPr/>
          </p:nvSpPr>
          <p:spPr bwMode="auto">
            <a:xfrm>
              <a:off x="321" y="1063"/>
              <a:ext cx="667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800" b="1" dirty="0">
                  <a:latin typeface="Times New Roman" pitchFamily="18" charset="0"/>
                  <a:cs typeface="Times New Roman" pitchFamily="18" charset="0"/>
                </a:rPr>
                <a:t>MATEMÁTICAS</a:t>
              </a:r>
            </a:p>
            <a:p>
              <a:pPr algn="ctr"/>
              <a:r>
                <a:rPr lang="es-MX" sz="800" b="1" dirty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s-ES" sz="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82" name="Rectangle 9"/>
            <p:cNvSpPr>
              <a:spLocks noChangeArrowheads="1"/>
            </p:cNvSpPr>
            <p:nvPr/>
          </p:nvSpPr>
          <p:spPr bwMode="auto">
            <a:xfrm>
              <a:off x="1023" y="1063"/>
              <a:ext cx="176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</a:p>
            <a:p>
              <a:pPr algn="ctr"/>
              <a:endParaRPr lang="es-MX" sz="500" b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83" name="Rectangle 10"/>
            <p:cNvSpPr>
              <a:spLocks noChangeArrowheads="1"/>
            </p:cNvSpPr>
            <p:nvPr/>
          </p:nvSpPr>
          <p:spPr bwMode="auto">
            <a:xfrm>
              <a:off x="1230" y="1063"/>
              <a:ext cx="667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800" b="1">
                  <a:latin typeface="Times New Roman" pitchFamily="18" charset="0"/>
                  <a:cs typeface="Times New Roman" pitchFamily="18" charset="0"/>
                </a:rPr>
                <a:t>MATEMÁTICAS</a:t>
              </a:r>
            </a:p>
            <a:p>
              <a:pPr algn="ctr"/>
              <a:r>
                <a:rPr lang="es-MX" sz="800" b="1">
                  <a:latin typeface="Times New Roman" pitchFamily="18" charset="0"/>
                  <a:cs typeface="Times New Roman" pitchFamily="18" charset="0"/>
                </a:rPr>
                <a:t>II</a:t>
              </a:r>
              <a:endParaRPr lang="es-ES" sz="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84" name="Rectangle 11"/>
            <p:cNvSpPr>
              <a:spLocks noChangeArrowheads="1"/>
            </p:cNvSpPr>
            <p:nvPr/>
          </p:nvSpPr>
          <p:spPr bwMode="auto">
            <a:xfrm>
              <a:off x="1921" y="1063"/>
              <a:ext cx="176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es-ES" sz="5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85" name="Rectangle 12"/>
            <p:cNvSpPr>
              <a:spLocks noChangeArrowheads="1"/>
            </p:cNvSpPr>
            <p:nvPr/>
          </p:nvSpPr>
          <p:spPr bwMode="auto">
            <a:xfrm>
              <a:off x="2122" y="1063"/>
              <a:ext cx="667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800" b="1">
                  <a:latin typeface="Times New Roman" pitchFamily="18" charset="0"/>
                  <a:cs typeface="Times New Roman" pitchFamily="18" charset="0"/>
                </a:rPr>
                <a:t>MATEMÁTICAS</a:t>
              </a:r>
            </a:p>
            <a:p>
              <a:pPr algn="ctr"/>
              <a:r>
                <a:rPr lang="es-MX" sz="800" b="1">
                  <a:latin typeface="Times New Roman" pitchFamily="18" charset="0"/>
                  <a:cs typeface="Times New Roman" pitchFamily="18" charset="0"/>
                </a:rPr>
                <a:t>III</a:t>
              </a:r>
              <a:endParaRPr lang="es-ES" sz="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86" name="Rectangle 13"/>
            <p:cNvSpPr>
              <a:spLocks noChangeArrowheads="1"/>
            </p:cNvSpPr>
            <p:nvPr/>
          </p:nvSpPr>
          <p:spPr bwMode="auto">
            <a:xfrm>
              <a:off x="2820" y="1063"/>
              <a:ext cx="176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es-ES" sz="5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87" name="Rectangle 14"/>
            <p:cNvSpPr>
              <a:spLocks noChangeArrowheads="1"/>
            </p:cNvSpPr>
            <p:nvPr/>
          </p:nvSpPr>
          <p:spPr bwMode="auto">
            <a:xfrm>
              <a:off x="3030" y="1063"/>
              <a:ext cx="667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800" b="1">
                  <a:latin typeface="Times New Roman" pitchFamily="18" charset="0"/>
                  <a:cs typeface="Times New Roman" pitchFamily="18" charset="0"/>
                </a:rPr>
                <a:t>MATEMÁTICAS</a:t>
              </a:r>
            </a:p>
            <a:p>
              <a:pPr algn="ctr"/>
              <a:r>
                <a:rPr lang="es-MX" sz="800" b="1">
                  <a:latin typeface="Times New Roman" pitchFamily="18" charset="0"/>
                  <a:cs typeface="Times New Roman" pitchFamily="18" charset="0"/>
                </a:rPr>
                <a:t>IV</a:t>
              </a:r>
              <a:endParaRPr lang="es-E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88" name="Rectangle 15"/>
            <p:cNvSpPr>
              <a:spLocks noChangeArrowheads="1"/>
            </p:cNvSpPr>
            <p:nvPr/>
          </p:nvSpPr>
          <p:spPr bwMode="auto">
            <a:xfrm>
              <a:off x="3724" y="1063"/>
              <a:ext cx="176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es-ES" sz="5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91" name="Rectangle 18"/>
            <p:cNvSpPr>
              <a:spLocks noChangeArrowheads="1"/>
            </p:cNvSpPr>
            <p:nvPr/>
          </p:nvSpPr>
          <p:spPr bwMode="auto">
            <a:xfrm>
              <a:off x="4824" y="1063"/>
              <a:ext cx="667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800" b="1">
                  <a:latin typeface="Times New Roman" pitchFamily="18" charset="0"/>
                  <a:cs typeface="Times New Roman" pitchFamily="18" charset="0"/>
                </a:rPr>
                <a:t>FILOSOFÍA</a:t>
              </a:r>
              <a:endParaRPr lang="es-ES" sz="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92" name="Rectangle 19"/>
            <p:cNvSpPr>
              <a:spLocks noChangeArrowheads="1"/>
            </p:cNvSpPr>
            <p:nvPr/>
          </p:nvSpPr>
          <p:spPr bwMode="auto">
            <a:xfrm>
              <a:off x="5515" y="1063"/>
              <a:ext cx="176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s-ES" sz="5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93" name="Rectangle 20"/>
            <p:cNvSpPr>
              <a:spLocks noChangeArrowheads="1"/>
            </p:cNvSpPr>
            <p:nvPr/>
          </p:nvSpPr>
          <p:spPr bwMode="auto">
            <a:xfrm>
              <a:off x="321" y="1343"/>
              <a:ext cx="667" cy="25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800" b="1">
                  <a:latin typeface="Times New Roman" pitchFamily="18" charset="0"/>
                  <a:cs typeface="Times New Roman" pitchFamily="18" charset="0"/>
                </a:rPr>
                <a:t>QUÍMICA I</a:t>
              </a:r>
              <a:endParaRPr lang="es-E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94" name="Rectangle 21"/>
            <p:cNvSpPr>
              <a:spLocks noChangeArrowheads="1"/>
            </p:cNvSpPr>
            <p:nvPr/>
          </p:nvSpPr>
          <p:spPr bwMode="auto">
            <a:xfrm>
              <a:off x="1023" y="1343"/>
              <a:ext cx="176" cy="25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s-ES" sz="5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95" name="Rectangle 22"/>
            <p:cNvSpPr>
              <a:spLocks noChangeArrowheads="1"/>
            </p:cNvSpPr>
            <p:nvPr/>
          </p:nvSpPr>
          <p:spPr bwMode="auto">
            <a:xfrm>
              <a:off x="1230" y="1343"/>
              <a:ext cx="667" cy="25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800" b="1">
                  <a:latin typeface="Times New Roman" pitchFamily="18" charset="0"/>
                  <a:cs typeface="Times New Roman" pitchFamily="18" charset="0"/>
                </a:rPr>
                <a:t>QUÍMICA II</a:t>
              </a:r>
              <a:endParaRPr lang="es-ES" sz="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96" name="Rectangle 23"/>
            <p:cNvSpPr>
              <a:spLocks noChangeArrowheads="1"/>
            </p:cNvSpPr>
            <p:nvPr/>
          </p:nvSpPr>
          <p:spPr bwMode="auto">
            <a:xfrm>
              <a:off x="1921" y="1343"/>
              <a:ext cx="176" cy="25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s-ES" sz="5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97" name="Rectangle 24"/>
            <p:cNvSpPr>
              <a:spLocks noChangeArrowheads="1"/>
            </p:cNvSpPr>
            <p:nvPr/>
          </p:nvSpPr>
          <p:spPr bwMode="auto">
            <a:xfrm>
              <a:off x="2122" y="1343"/>
              <a:ext cx="667" cy="25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800" b="1">
                  <a:latin typeface="Times New Roman" pitchFamily="18" charset="0"/>
                  <a:cs typeface="Times New Roman" pitchFamily="18" charset="0"/>
                </a:rPr>
                <a:t>BIOLOGÍA I</a:t>
              </a:r>
              <a:endParaRPr lang="es-E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98" name="Rectangle 25"/>
            <p:cNvSpPr>
              <a:spLocks noChangeArrowheads="1"/>
            </p:cNvSpPr>
            <p:nvPr/>
          </p:nvSpPr>
          <p:spPr bwMode="auto">
            <a:xfrm>
              <a:off x="2820" y="1343"/>
              <a:ext cx="176" cy="25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s-ES" sz="5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99" name="Rectangle 26"/>
            <p:cNvSpPr>
              <a:spLocks noChangeArrowheads="1"/>
            </p:cNvSpPr>
            <p:nvPr/>
          </p:nvSpPr>
          <p:spPr bwMode="auto">
            <a:xfrm>
              <a:off x="3030" y="1343"/>
              <a:ext cx="667" cy="25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800" b="1" dirty="0">
                  <a:latin typeface="Times New Roman" pitchFamily="18" charset="0"/>
                  <a:cs typeface="Times New Roman" pitchFamily="18" charset="0"/>
                </a:rPr>
                <a:t>BIOLOGÍA II</a:t>
              </a:r>
              <a:endParaRPr lang="es-ES" sz="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00" name="Rectangle 27"/>
            <p:cNvSpPr>
              <a:spLocks noChangeArrowheads="1"/>
            </p:cNvSpPr>
            <p:nvPr/>
          </p:nvSpPr>
          <p:spPr bwMode="auto">
            <a:xfrm>
              <a:off x="3724" y="1343"/>
              <a:ext cx="176" cy="25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s-ES" sz="5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01" name="Rectangle 28"/>
            <p:cNvSpPr>
              <a:spLocks noChangeArrowheads="1"/>
            </p:cNvSpPr>
            <p:nvPr/>
          </p:nvSpPr>
          <p:spPr bwMode="auto">
            <a:xfrm>
              <a:off x="3929" y="1061"/>
              <a:ext cx="666" cy="25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800" b="1">
                  <a:latin typeface="Times New Roman" pitchFamily="18" charset="0"/>
                  <a:cs typeface="Times New Roman" pitchFamily="18" charset="0"/>
                </a:rPr>
                <a:t>GEOGRAFÍA</a:t>
              </a:r>
              <a:endParaRPr lang="es-ES" sz="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02" name="Rectangle 29"/>
            <p:cNvSpPr>
              <a:spLocks noChangeArrowheads="1"/>
            </p:cNvSpPr>
            <p:nvPr/>
          </p:nvSpPr>
          <p:spPr bwMode="auto">
            <a:xfrm>
              <a:off x="4621" y="1343"/>
              <a:ext cx="176" cy="25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s-ES" sz="5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03" name="Rectangle 30"/>
            <p:cNvSpPr>
              <a:spLocks noChangeArrowheads="1"/>
            </p:cNvSpPr>
            <p:nvPr/>
          </p:nvSpPr>
          <p:spPr bwMode="auto">
            <a:xfrm>
              <a:off x="4824" y="1343"/>
              <a:ext cx="667" cy="25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800" b="1">
                  <a:latin typeface="Times New Roman" pitchFamily="18" charset="0"/>
                  <a:cs typeface="Times New Roman" pitchFamily="18" charset="0"/>
                </a:rPr>
                <a:t>ECOLOGÍA Y</a:t>
              </a:r>
            </a:p>
            <a:p>
              <a:pPr algn="ctr"/>
              <a:r>
                <a:rPr lang="es-MX" sz="800" b="1">
                  <a:latin typeface="Times New Roman" pitchFamily="18" charset="0"/>
                  <a:cs typeface="Times New Roman" pitchFamily="18" charset="0"/>
                </a:rPr>
                <a:t>MEDIO AMBIENTE</a:t>
              </a:r>
              <a:endParaRPr lang="es-ES" sz="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04" name="Rectangle 31"/>
            <p:cNvSpPr>
              <a:spLocks noChangeArrowheads="1"/>
            </p:cNvSpPr>
            <p:nvPr/>
          </p:nvSpPr>
          <p:spPr bwMode="auto">
            <a:xfrm>
              <a:off x="5515" y="1343"/>
              <a:ext cx="176" cy="25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s-ES" sz="5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05" name="Rectangle 32"/>
            <p:cNvSpPr>
              <a:spLocks noChangeArrowheads="1"/>
            </p:cNvSpPr>
            <p:nvPr/>
          </p:nvSpPr>
          <p:spPr bwMode="auto">
            <a:xfrm>
              <a:off x="321" y="1619"/>
              <a:ext cx="667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800" b="1" dirty="0">
                  <a:latin typeface="Times New Roman" pitchFamily="18" charset="0"/>
                  <a:cs typeface="Times New Roman" pitchFamily="18" charset="0"/>
                </a:rPr>
                <a:t>ÉTICA </a:t>
              </a:r>
            </a:p>
            <a:p>
              <a:pPr algn="ctr"/>
              <a:r>
                <a:rPr lang="es-MX" sz="800" b="1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s-ES" sz="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06" name="Rectangle 33"/>
            <p:cNvSpPr>
              <a:spLocks noChangeArrowheads="1"/>
            </p:cNvSpPr>
            <p:nvPr/>
          </p:nvSpPr>
          <p:spPr bwMode="auto">
            <a:xfrm>
              <a:off x="1023" y="1619"/>
              <a:ext cx="176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s-ES" sz="5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07" name="Rectangle 34"/>
            <p:cNvSpPr>
              <a:spLocks noChangeArrowheads="1"/>
            </p:cNvSpPr>
            <p:nvPr/>
          </p:nvSpPr>
          <p:spPr bwMode="auto">
            <a:xfrm>
              <a:off x="1230" y="1619"/>
              <a:ext cx="667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800" b="1" dirty="0" smtClean="0">
                  <a:latin typeface="Times New Roman" pitchFamily="18" charset="0"/>
                  <a:cs typeface="Times New Roman" pitchFamily="18" charset="0"/>
                </a:rPr>
                <a:t>ÉTICA </a:t>
              </a:r>
              <a:r>
                <a:rPr lang="es-MX" sz="800" b="1" dirty="0">
                  <a:latin typeface="Times New Roman" pitchFamily="18" charset="0"/>
                  <a:cs typeface="Times New Roman" pitchFamily="18" charset="0"/>
                </a:rPr>
                <a:t>II</a:t>
              </a:r>
              <a:endParaRPr lang="es-ES" sz="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08" name="Rectangle 35"/>
            <p:cNvSpPr>
              <a:spLocks noChangeArrowheads="1"/>
            </p:cNvSpPr>
            <p:nvPr/>
          </p:nvSpPr>
          <p:spPr bwMode="auto">
            <a:xfrm>
              <a:off x="1921" y="1619"/>
              <a:ext cx="176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s-ES" sz="11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09" name="Rectangle 36"/>
            <p:cNvSpPr>
              <a:spLocks noChangeArrowheads="1"/>
            </p:cNvSpPr>
            <p:nvPr/>
          </p:nvSpPr>
          <p:spPr bwMode="auto">
            <a:xfrm>
              <a:off x="2122" y="1619"/>
              <a:ext cx="667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800" b="1">
                  <a:latin typeface="Times New Roman" pitchFamily="18" charset="0"/>
                  <a:cs typeface="Times New Roman" pitchFamily="18" charset="0"/>
                </a:rPr>
                <a:t>FÍSICA I</a:t>
              </a:r>
              <a:endParaRPr lang="es-E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10" name="Rectangle 37"/>
            <p:cNvSpPr>
              <a:spLocks noChangeArrowheads="1"/>
            </p:cNvSpPr>
            <p:nvPr/>
          </p:nvSpPr>
          <p:spPr bwMode="auto">
            <a:xfrm>
              <a:off x="2820" y="1619"/>
              <a:ext cx="176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ES" sz="1100" b="1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s-ES" sz="11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11" name="Rectangle 38"/>
            <p:cNvSpPr>
              <a:spLocks noChangeArrowheads="1"/>
            </p:cNvSpPr>
            <p:nvPr/>
          </p:nvSpPr>
          <p:spPr bwMode="auto">
            <a:xfrm>
              <a:off x="3030" y="1619"/>
              <a:ext cx="667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800" b="1">
                  <a:latin typeface="Times New Roman" pitchFamily="18" charset="0"/>
                  <a:cs typeface="Times New Roman" pitchFamily="18" charset="0"/>
                </a:rPr>
                <a:t>FÍSICA II</a:t>
              </a:r>
              <a:endParaRPr lang="es-ES" sz="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12" name="Rectangle 39"/>
            <p:cNvSpPr>
              <a:spLocks noChangeArrowheads="1"/>
            </p:cNvSpPr>
            <p:nvPr/>
          </p:nvSpPr>
          <p:spPr bwMode="auto">
            <a:xfrm>
              <a:off x="3724" y="1619"/>
              <a:ext cx="176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s-ES" sz="5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13" name="Rectangle 40"/>
            <p:cNvSpPr>
              <a:spLocks noChangeArrowheads="1"/>
            </p:cNvSpPr>
            <p:nvPr/>
          </p:nvSpPr>
          <p:spPr bwMode="auto">
            <a:xfrm>
              <a:off x="3929" y="1337"/>
              <a:ext cx="666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ES" sz="700" b="1" dirty="0" smtClean="0">
                  <a:latin typeface="Times New Roman" pitchFamily="18" charset="0"/>
                  <a:cs typeface="Times New Roman" pitchFamily="18" charset="0"/>
                </a:rPr>
                <a:t>ESTRUCTURA </a:t>
              </a:r>
            </a:p>
            <a:p>
              <a:pPr algn="ctr"/>
              <a:r>
                <a:rPr lang="es-ES" sz="700" b="1" dirty="0" smtClean="0">
                  <a:latin typeface="Times New Roman" pitchFamily="18" charset="0"/>
                  <a:cs typeface="Times New Roman" pitchFamily="18" charset="0"/>
                </a:rPr>
                <a:t>SOCIOECONÓMICA DE</a:t>
              </a:r>
            </a:p>
            <a:p>
              <a:pPr algn="ctr"/>
              <a:r>
                <a:rPr lang="es-ES" sz="700" b="1" dirty="0" smtClean="0">
                  <a:latin typeface="Times New Roman" pitchFamily="18" charset="0"/>
                  <a:cs typeface="Times New Roman" pitchFamily="18" charset="0"/>
                </a:rPr>
                <a:t>MÉXICO</a:t>
              </a:r>
              <a:endParaRPr lang="es-ES" sz="7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14" name="Rectangle 41"/>
            <p:cNvSpPr>
              <a:spLocks noChangeArrowheads="1"/>
            </p:cNvSpPr>
            <p:nvPr/>
          </p:nvSpPr>
          <p:spPr bwMode="auto">
            <a:xfrm>
              <a:off x="4621" y="1619"/>
              <a:ext cx="176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s-ES" sz="11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15" name="Rectangle 42"/>
            <p:cNvSpPr>
              <a:spLocks noChangeArrowheads="1"/>
            </p:cNvSpPr>
            <p:nvPr/>
          </p:nvSpPr>
          <p:spPr bwMode="auto">
            <a:xfrm>
              <a:off x="4824" y="1619"/>
              <a:ext cx="667" cy="24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700" b="1" dirty="0" smtClean="0">
                  <a:latin typeface="Times New Roman" pitchFamily="18" charset="0"/>
                  <a:cs typeface="Times New Roman" pitchFamily="18" charset="0"/>
                </a:rPr>
                <a:t>HISTORIA UNIVERSAL</a:t>
              </a:r>
            </a:p>
            <a:p>
              <a:pPr algn="ctr"/>
              <a:r>
                <a:rPr lang="es-MX" sz="700" b="1" dirty="0" smtClean="0">
                  <a:latin typeface="Times New Roman" pitchFamily="18" charset="0"/>
                  <a:cs typeface="Times New Roman" pitchFamily="18" charset="0"/>
                </a:rPr>
                <a:t>CONTEMPORÁNEA</a:t>
              </a:r>
              <a:endParaRPr lang="es-MX" sz="7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16" name="Rectangle 43"/>
            <p:cNvSpPr>
              <a:spLocks noChangeArrowheads="1"/>
            </p:cNvSpPr>
            <p:nvPr/>
          </p:nvSpPr>
          <p:spPr bwMode="auto">
            <a:xfrm>
              <a:off x="5515" y="1619"/>
              <a:ext cx="176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ES" sz="1100" b="1" dirty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s-ES" sz="5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17" name="Rectangle 44"/>
            <p:cNvSpPr>
              <a:spLocks noChangeArrowheads="1"/>
            </p:cNvSpPr>
            <p:nvPr/>
          </p:nvSpPr>
          <p:spPr bwMode="auto">
            <a:xfrm>
              <a:off x="321" y="1903"/>
              <a:ext cx="667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ES" sz="700" b="1" dirty="0" smtClean="0">
                  <a:latin typeface="Times New Roman" pitchFamily="18" charset="0"/>
                  <a:cs typeface="Times New Roman" pitchFamily="18" charset="0"/>
                </a:rPr>
                <a:t>METODOLOGÍA DE</a:t>
              </a:r>
            </a:p>
            <a:p>
              <a:pPr algn="ctr"/>
              <a:r>
                <a:rPr lang="es-ES" sz="700" b="1" dirty="0" smtClean="0">
                  <a:latin typeface="Times New Roman" pitchFamily="18" charset="0"/>
                  <a:cs typeface="Times New Roman" pitchFamily="18" charset="0"/>
                </a:rPr>
                <a:t> LA INVESTIGACIÓN</a:t>
              </a:r>
              <a:endParaRPr lang="es-ES" sz="7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18" name="Rectangle 45"/>
            <p:cNvSpPr>
              <a:spLocks noChangeArrowheads="1"/>
            </p:cNvSpPr>
            <p:nvPr/>
          </p:nvSpPr>
          <p:spPr bwMode="auto">
            <a:xfrm>
              <a:off x="1023" y="1903"/>
              <a:ext cx="176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ES" sz="1100" b="1" dirty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s-ES" sz="5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19" name="Rectangle 46"/>
            <p:cNvSpPr>
              <a:spLocks noChangeArrowheads="1"/>
            </p:cNvSpPr>
            <p:nvPr/>
          </p:nvSpPr>
          <p:spPr bwMode="auto">
            <a:xfrm>
              <a:off x="1230" y="1903"/>
              <a:ext cx="667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700" b="1" dirty="0" smtClean="0">
                  <a:latin typeface="Times New Roman" pitchFamily="18" charset="0"/>
                  <a:cs typeface="Times New Roman" pitchFamily="18" charset="0"/>
                </a:rPr>
                <a:t>INTRODUCCIÓN</a:t>
              </a:r>
            </a:p>
            <a:p>
              <a:pPr algn="ctr"/>
              <a:r>
                <a:rPr lang="es-MX" sz="700" b="1" dirty="0" smtClean="0">
                  <a:latin typeface="Times New Roman" pitchFamily="18" charset="0"/>
                  <a:cs typeface="Times New Roman" pitchFamily="18" charset="0"/>
                </a:rPr>
                <a:t>A LAS CIENCIAS </a:t>
              </a:r>
            </a:p>
            <a:p>
              <a:pPr algn="ctr"/>
              <a:r>
                <a:rPr lang="es-MX" sz="700" b="1" dirty="0" smtClean="0">
                  <a:latin typeface="Times New Roman" pitchFamily="18" charset="0"/>
                  <a:cs typeface="Times New Roman" pitchFamily="18" charset="0"/>
                </a:rPr>
                <a:t>SOCIALES</a:t>
              </a:r>
              <a:endParaRPr lang="es-ES" sz="7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20" name="Rectangle 47"/>
            <p:cNvSpPr>
              <a:spLocks noChangeArrowheads="1"/>
            </p:cNvSpPr>
            <p:nvPr/>
          </p:nvSpPr>
          <p:spPr bwMode="auto">
            <a:xfrm>
              <a:off x="1921" y="1903"/>
              <a:ext cx="176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s-ES" sz="11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21" name="Rectangle 48"/>
            <p:cNvSpPr>
              <a:spLocks noChangeArrowheads="1"/>
            </p:cNvSpPr>
            <p:nvPr/>
          </p:nvSpPr>
          <p:spPr bwMode="auto">
            <a:xfrm>
              <a:off x="2122" y="1903"/>
              <a:ext cx="667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800" b="1" dirty="0">
                  <a:latin typeface="Times New Roman" pitchFamily="18" charset="0"/>
                  <a:cs typeface="Times New Roman" pitchFamily="18" charset="0"/>
                </a:rPr>
                <a:t>HISTORIA DE</a:t>
              </a:r>
            </a:p>
            <a:p>
              <a:pPr algn="ctr"/>
              <a:r>
                <a:rPr lang="es-MX" sz="800" b="1" dirty="0">
                  <a:latin typeface="Times New Roman" pitchFamily="18" charset="0"/>
                  <a:cs typeface="Times New Roman" pitchFamily="18" charset="0"/>
                </a:rPr>
                <a:t>MÉXICO </a:t>
              </a:r>
              <a:r>
                <a:rPr lang="es-MX" sz="800" b="1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s-ES" sz="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22" name="Rectangle 49"/>
            <p:cNvSpPr>
              <a:spLocks noChangeArrowheads="1"/>
            </p:cNvSpPr>
            <p:nvPr/>
          </p:nvSpPr>
          <p:spPr bwMode="auto">
            <a:xfrm>
              <a:off x="2820" y="1903"/>
              <a:ext cx="176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s-ES" sz="5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23" name="Rectangle 50"/>
            <p:cNvSpPr>
              <a:spLocks noChangeArrowheads="1"/>
            </p:cNvSpPr>
            <p:nvPr/>
          </p:nvSpPr>
          <p:spPr bwMode="auto">
            <a:xfrm>
              <a:off x="3030" y="1903"/>
              <a:ext cx="667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ES" sz="800" b="1" dirty="0" smtClean="0">
                  <a:latin typeface="Times New Roman" pitchFamily="18" charset="0"/>
                  <a:cs typeface="Times New Roman" pitchFamily="18" charset="0"/>
                </a:rPr>
                <a:t>HISTORIA DE</a:t>
              </a:r>
            </a:p>
            <a:p>
              <a:pPr algn="ctr"/>
              <a:r>
                <a:rPr lang="es-ES" sz="800" b="1" dirty="0" smtClean="0">
                  <a:latin typeface="Times New Roman" pitchFamily="18" charset="0"/>
                  <a:cs typeface="Times New Roman" pitchFamily="18" charset="0"/>
                </a:rPr>
                <a:t>MEXICO II</a:t>
              </a:r>
              <a:endParaRPr lang="es-ES" sz="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24" name="Rectangle 51"/>
            <p:cNvSpPr>
              <a:spLocks noChangeArrowheads="1"/>
            </p:cNvSpPr>
            <p:nvPr/>
          </p:nvSpPr>
          <p:spPr bwMode="auto">
            <a:xfrm>
              <a:off x="3724" y="1903"/>
              <a:ext cx="176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ES" sz="1100" b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s-ES" sz="11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25" name="Rectangle 52"/>
            <p:cNvSpPr>
              <a:spLocks noChangeArrowheads="1"/>
            </p:cNvSpPr>
            <p:nvPr/>
          </p:nvSpPr>
          <p:spPr bwMode="auto">
            <a:xfrm>
              <a:off x="3929" y="1621"/>
              <a:ext cx="666" cy="249"/>
            </a:xfrm>
            <a:prstGeom prst="rect">
              <a:avLst/>
            </a:prstGeom>
            <a:solidFill>
              <a:srgbClr val="00B05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800" b="1" dirty="0" smtClean="0">
                  <a:latin typeface="Times New Roman" pitchFamily="18" charset="0"/>
                  <a:cs typeface="Times New Roman" pitchFamily="18" charset="0"/>
                </a:rPr>
                <a:t>FORMACIÓN </a:t>
              </a:r>
            </a:p>
            <a:p>
              <a:pPr algn="ctr"/>
              <a:r>
                <a:rPr lang="es-MX" sz="800" b="1" dirty="0" smtClean="0">
                  <a:latin typeface="Times New Roman" pitchFamily="18" charset="0"/>
                  <a:cs typeface="Times New Roman" pitchFamily="18" charset="0"/>
                </a:rPr>
                <a:t>PROPEDÉUTICA</a:t>
              </a:r>
            </a:p>
          </p:txBody>
        </p:sp>
        <p:sp>
          <p:nvSpPr>
            <p:cNvPr id="7226" name="Rectangle 53"/>
            <p:cNvSpPr>
              <a:spLocks noChangeArrowheads="1"/>
            </p:cNvSpPr>
            <p:nvPr/>
          </p:nvSpPr>
          <p:spPr bwMode="auto">
            <a:xfrm>
              <a:off x="4621" y="1903"/>
              <a:ext cx="176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ES" sz="1100" b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s-ES" sz="11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27" name="Rectangle 54"/>
            <p:cNvSpPr>
              <a:spLocks noChangeArrowheads="1"/>
            </p:cNvSpPr>
            <p:nvPr/>
          </p:nvSpPr>
          <p:spPr bwMode="auto">
            <a:xfrm>
              <a:off x="4824" y="1903"/>
              <a:ext cx="667" cy="249"/>
            </a:xfrm>
            <a:prstGeom prst="rect">
              <a:avLst/>
            </a:prstGeom>
            <a:solidFill>
              <a:srgbClr val="00B05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800" b="1" dirty="0">
                  <a:latin typeface="Times New Roman" pitchFamily="18" charset="0"/>
                  <a:cs typeface="Times New Roman" pitchFamily="18" charset="0"/>
                </a:rPr>
                <a:t>FORMACIÓN </a:t>
              </a:r>
            </a:p>
            <a:p>
              <a:pPr algn="ctr"/>
              <a:r>
                <a:rPr lang="es-MX" sz="800" b="1" dirty="0">
                  <a:latin typeface="Times New Roman" pitchFamily="18" charset="0"/>
                  <a:cs typeface="Times New Roman" pitchFamily="18" charset="0"/>
                </a:rPr>
                <a:t>PROPEDÉUTICA</a:t>
              </a:r>
            </a:p>
          </p:txBody>
        </p:sp>
        <p:sp>
          <p:nvSpPr>
            <p:cNvPr id="7228" name="Rectangle 55"/>
            <p:cNvSpPr>
              <a:spLocks noChangeArrowheads="1"/>
            </p:cNvSpPr>
            <p:nvPr/>
          </p:nvSpPr>
          <p:spPr bwMode="auto">
            <a:xfrm>
              <a:off x="5515" y="1903"/>
              <a:ext cx="176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s-ES" sz="5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29" name="Rectangle 56"/>
            <p:cNvSpPr>
              <a:spLocks noChangeArrowheads="1"/>
            </p:cNvSpPr>
            <p:nvPr/>
          </p:nvSpPr>
          <p:spPr bwMode="auto">
            <a:xfrm>
              <a:off x="321" y="2178"/>
              <a:ext cx="667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800" b="1" dirty="0">
                  <a:latin typeface="Times New Roman" pitchFamily="18" charset="0"/>
                  <a:cs typeface="Times New Roman" pitchFamily="18" charset="0"/>
                </a:rPr>
                <a:t>TALLER DE</a:t>
              </a:r>
            </a:p>
            <a:p>
              <a:pPr algn="ctr">
                <a:lnSpc>
                  <a:spcPct val="80000"/>
                </a:lnSpc>
              </a:pPr>
              <a:r>
                <a:rPr lang="es-MX" sz="800" b="1">
                  <a:latin typeface="Times New Roman" pitchFamily="18" charset="0"/>
                  <a:cs typeface="Times New Roman" pitchFamily="18" charset="0"/>
                </a:rPr>
                <a:t>LECTURA Y</a:t>
              </a:r>
            </a:p>
            <a:p>
              <a:pPr algn="ctr">
                <a:lnSpc>
                  <a:spcPct val="80000"/>
                </a:lnSpc>
              </a:pPr>
              <a:r>
                <a:rPr lang="es-MX" sz="800" b="1" dirty="0">
                  <a:latin typeface="Times New Roman" pitchFamily="18" charset="0"/>
                  <a:cs typeface="Times New Roman" pitchFamily="18" charset="0"/>
                </a:rPr>
                <a:t>REDACCIÓN I</a:t>
              </a:r>
              <a:endParaRPr lang="es-E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30" name="Rectangle 57"/>
            <p:cNvSpPr>
              <a:spLocks noChangeArrowheads="1"/>
            </p:cNvSpPr>
            <p:nvPr/>
          </p:nvSpPr>
          <p:spPr bwMode="auto">
            <a:xfrm>
              <a:off x="1023" y="2178"/>
              <a:ext cx="176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s-ES" sz="5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31" name="Rectangle 58"/>
            <p:cNvSpPr>
              <a:spLocks noChangeArrowheads="1"/>
            </p:cNvSpPr>
            <p:nvPr/>
          </p:nvSpPr>
          <p:spPr bwMode="auto">
            <a:xfrm>
              <a:off x="1230" y="2178"/>
              <a:ext cx="667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800" b="1">
                  <a:latin typeface="Times New Roman" pitchFamily="18" charset="0"/>
                  <a:cs typeface="Times New Roman" pitchFamily="18" charset="0"/>
                </a:rPr>
                <a:t>TALLER DE</a:t>
              </a:r>
            </a:p>
            <a:p>
              <a:pPr algn="ctr">
                <a:lnSpc>
                  <a:spcPct val="80000"/>
                </a:lnSpc>
              </a:pPr>
              <a:r>
                <a:rPr lang="es-MX" sz="800" b="1">
                  <a:latin typeface="Times New Roman" pitchFamily="18" charset="0"/>
                  <a:cs typeface="Times New Roman" pitchFamily="18" charset="0"/>
                </a:rPr>
                <a:t>LECTURA Y</a:t>
              </a:r>
            </a:p>
            <a:p>
              <a:pPr algn="ctr">
                <a:lnSpc>
                  <a:spcPct val="80000"/>
                </a:lnSpc>
              </a:pPr>
              <a:r>
                <a:rPr lang="es-MX" sz="800" b="1">
                  <a:latin typeface="Times New Roman" pitchFamily="18" charset="0"/>
                  <a:cs typeface="Times New Roman" pitchFamily="18" charset="0"/>
                </a:rPr>
                <a:t>REDACCIÓN II</a:t>
              </a:r>
              <a:endParaRPr lang="es-ES" sz="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32" name="Rectangle 59"/>
            <p:cNvSpPr>
              <a:spLocks noChangeArrowheads="1"/>
            </p:cNvSpPr>
            <p:nvPr/>
          </p:nvSpPr>
          <p:spPr bwMode="auto">
            <a:xfrm>
              <a:off x="1921" y="2178"/>
              <a:ext cx="176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ES" sz="1100" b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s-ES" sz="11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33" name="Rectangle 60"/>
            <p:cNvSpPr>
              <a:spLocks noChangeArrowheads="1"/>
            </p:cNvSpPr>
            <p:nvPr/>
          </p:nvSpPr>
          <p:spPr bwMode="auto">
            <a:xfrm>
              <a:off x="2122" y="2178"/>
              <a:ext cx="667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800" b="1">
                  <a:latin typeface="Times New Roman" pitchFamily="18" charset="0"/>
                  <a:cs typeface="Times New Roman" pitchFamily="18" charset="0"/>
                </a:rPr>
                <a:t>LITERATURA I</a:t>
              </a:r>
              <a:endParaRPr lang="es-ES" sz="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34" name="Rectangle 61"/>
            <p:cNvSpPr>
              <a:spLocks noChangeArrowheads="1"/>
            </p:cNvSpPr>
            <p:nvPr/>
          </p:nvSpPr>
          <p:spPr bwMode="auto">
            <a:xfrm>
              <a:off x="2820" y="2178"/>
              <a:ext cx="176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s-ES" sz="5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35" name="Rectangle 62"/>
            <p:cNvSpPr>
              <a:spLocks noChangeArrowheads="1"/>
            </p:cNvSpPr>
            <p:nvPr/>
          </p:nvSpPr>
          <p:spPr bwMode="auto">
            <a:xfrm>
              <a:off x="3030" y="2178"/>
              <a:ext cx="667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800" b="1">
                  <a:latin typeface="Times New Roman" pitchFamily="18" charset="0"/>
                  <a:cs typeface="Times New Roman" pitchFamily="18" charset="0"/>
                </a:rPr>
                <a:t>LITERATURA II</a:t>
              </a:r>
              <a:endParaRPr lang="es-ES" sz="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36" name="Rectangle 63"/>
            <p:cNvSpPr>
              <a:spLocks noChangeArrowheads="1"/>
            </p:cNvSpPr>
            <p:nvPr/>
          </p:nvSpPr>
          <p:spPr bwMode="auto">
            <a:xfrm>
              <a:off x="3724" y="2178"/>
              <a:ext cx="176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s-ES" sz="11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37" name="Rectangle 64"/>
            <p:cNvSpPr>
              <a:spLocks noChangeArrowheads="1"/>
            </p:cNvSpPr>
            <p:nvPr/>
          </p:nvSpPr>
          <p:spPr bwMode="auto">
            <a:xfrm>
              <a:off x="3929" y="1896"/>
              <a:ext cx="666" cy="249"/>
            </a:xfrm>
            <a:prstGeom prst="rect">
              <a:avLst/>
            </a:prstGeom>
            <a:solidFill>
              <a:srgbClr val="00B05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endParaRPr lang="es-MX" sz="8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s-MX" sz="800" b="1" dirty="0" smtClean="0">
                  <a:latin typeface="Times New Roman" pitchFamily="18" charset="0"/>
                  <a:cs typeface="Times New Roman" pitchFamily="18" charset="0"/>
                </a:rPr>
                <a:t>FORMACIÓN </a:t>
              </a:r>
              <a:endParaRPr lang="es-MX" sz="800" b="1" dirty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s-MX" sz="800" b="1" dirty="0">
                  <a:latin typeface="Times New Roman" pitchFamily="18" charset="0"/>
                  <a:cs typeface="Times New Roman" pitchFamily="18" charset="0"/>
                </a:rPr>
                <a:t>PROPEDÉUTICA</a:t>
              </a:r>
            </a:p>
            <a:p>
              <a:pPr algn="ctr"/>
              <a:endParaRPr lang="es-ES" sz="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38" name="Rectangle 65"/>
            <p:cNvSpPr>
              <a:spLocks noChangeArrowheads="1"/>
            </p:cNvSpPr>
            <p:nvPr/>
          </p:nvSpPr>
          <p:spPr bwMode="auto">
            <a:xfrm>
              <a:off x="4621" y="2178"/>
              <a:ext cx="176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s-ES" sz="5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39" name="Rectangle 66"/>
            <p:cNvSpPr>
              <a:spLocks noChangeArrowheads="1"/>
            </p:cNvSpPr>
            <p:nvPr/>
          </p:nvSpPr>
          <p:spPr bwMode="auto">
            <a:xfrm>
              <a:off x="4824" y="2178"/>
              <a:ext cx="667" cy="249"/>
            </a:xfrm>
            <a:prstGeom prst="rect">
              <a:avLst/>
            </a:prstGeom>
            <a:solidFill>
              <a:srgbClr val="00B05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800" b="1" dirty="0">
                  <a:latin typeface="Times New Roman" pitchFamily="18" charset="0"/>
                  <a:cs typeface="Times New Roman" pitchFamily="18" charset="0"/>
                </a:rPr>
                <a:t>FORMACIÓN </a:t>
              </a:r>
            </a:p>
            <a:p>
              <a:pPr algn="ctr"/>
              <a:r>
                <a:rPr lang="es-MX" sz="800" b="1" dirty="0">
                  <a:latin typeface="Times New Roman" pitchFamily="18" charset="0"/>
                  <a:cs typeface="Times New Roman" pitchFamily="18" charset="0"/>
                </a:rPr>
                <a:t>PROPEDÉUTICA</a:t>
              </a:r>
            </a:p>
          </p:txBody>
        </p:sp>
        <p:sp>
          <p:nvSpPr>
            <p:cNvPr id="7240" name="Rectangle 67"/>
            <p:cNvSpPr>
              <a:spLocks noChangeArrowheads="1"/>
            </p:cNvSpPr>
            <p:nvPr/>
          </p:nvSpPr>
          <p:spPr bwMode="auto">
            <a:xfrm>
              <a:off x="5515" y="2178"/>
              <a:ext cx="176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s-ES" sz="5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41" name="Rectangle 68"/>
            <p:cNvSpPr>
              <a:spLocks noChangeArrowheads="1"/>
            </p:cNvSpPr>
            <p:nvPr/>
          </p:nvSpPr>
          <p:spPr bwMode="auto">
            <a:xfrm>
              <a:off x="321" y="2454"/>
              <a:ext cx="667" cy="25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800" b="1" dirty="0" smtClean="0">
                  <a:latin typeface="Times New Roman" pitchFamily="18" charset="0"/>
                  <a:cs typeface="Times New Roman" pitchFamily="18" charset="0"/>
                </a:rPr>
                <a:t>INGLÉS </a:t>
              </a:r>
              <a:r>
                <a:rPr lang="es-MX" sz="800" b="1" dirty="0">
                  <a:latin typeface="Times New Roman" pitchFamily="18" charset="0"/>
                  <a:cs typeface="Times New Roman" pitchFamily="18" charset="0"/>
                </a:rPr>
                <a:t>I </a:t>
              </a:r>
              <a:endParaRPr lang="es-ES" sz="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42" name="Rectangle 69"/>
            <p:cNvSpPr>
              <a:spLocks noChangeArrowheads="1"/>
            </p:cNvSpPr>
            <p:nvPr/>
          </p:nvSpPr>
          <p:spPr bwMode="auto">
            <a:xfrm>
              <a:off x="1023" y="2454"/>
              <a:ext cx="176" cy="25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s-ES" sz="11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43" name="Rectangle 70"/>
            <p:cNvSpPr>
              <a:spLocks noChangeArrowheads="1"/>
            </p:cNvSpPr>
            <p:nvPr/>
          </p:nvSpPr>
          <p:spPr bwMode="auto">
            <a:xfrm>
              <a:off x="1230" y="2454"/>
              <a:ext cx="667" cy="25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800" b="1" dirty="0" smtClean="0">
                  <a:latin typeface="Times New Roman" pitchFamily="18" charset="0"/>
                  <a:cs typeface="Times New Roman" pitchFamily="18" charset="0"/>
                </a:rPr>
                <a:t>INGLÉS II</a:t>
              </a:r>
              <a:endParaRPr lang="es-ES" sz="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44" name="Rectangle 71"/>
            <p:cNvSpPr>
              <a:spLocks noChangeArrowheads="1"/>
            </p:cNvSpPr>
            <p:nvPr/>
          </p:nvSpPr>
          <p:spPr bwMode="auto">
            <a:xfrm>
              <a:off x="1921" y="2454"/>
              <a:ext cx="176" cy="25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ES" sz="1100" b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s-ES" sz="11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45" name="Rectangle 72"/>
            <p:cNvSpPr>
              <a:spLocks noChangeArrowheads="1"/>
            </p:cNvSpPr>
            <p:nvPr/>
          </p:nvSpPr>
          <p:spPr bwMode="auto">
            <a:xfrm>
              <a:off x="2122" y="2454"/>
              <a:ext cx="667" cy="25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800" b="1" dirty="0" smtClean="0">
                  <a:latin typeface="Times New Roman" pitchFamily="18" charset="0"/>
                  <a:cs typeface="Times New Roman" pitchFamily="18" charset="0"/>
                </a:rPr>
                <a:t>INGLÉS </a:t>
              </a:r>
              <a:r>
                <a:rPr lang="es-MX" sz="800" b="1" dirty="0">
                  <a:latin typeface="Times New Roman" pitchFamily="18" charset="0"/>
                  <a:cs typeface="Times New Roman" pitchFamily="18" charset="0"/>
                </a:rPr>
                <a:t>III</a:t>
              </a:r>
              <a:endParaRPr lang="es-ES" sz="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46" name="Rectangle 73"/>
            <p:cNvSpPr>
              <a:spLocks noChangeArrowheads="1"/>
            </p:cNvSpPr>
            <p:nvPr/>
          </p:nvSpPr>
          <p:spPr bwMode="auto">
            <a:xfrm>
              <a:off x="2820" y="2454"/>
              <a:ext cx="176" cy="25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s-ES" sz="5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47" name="Rectangle 74"/>
            <p:cNvSpPr>
              <a:spLocks noChangeArrowheads="1"/>
            </p:cNvSpPr>
            <p:nvPr/>
          </p:nvSpPr>
          <p:spPr bwMode="auto">
            <a:xfrm>
              <a:off x="3030" y="2454"/>
              <a:ext cx="667" cy="25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800" b="1" dirty="0" smtClean="0">
                  <a:latin typeface="Times New Roman" pitchFamily="18" charset="0"/>
                  <a:cs typeface="Times New Roman" pitchFamily="18" charset="0"/>
                </a:rPr>
                <a:t>INGLÉS IV</a:t>
              </a:r>
              <a:endParaRPr lang="es-ES" sz="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48" name="Rectangle 75"/>
            <p:cNvSpPr>
              <a:spLocks noChangeArrowheads="1"/>
            </p:cNvSpPr>
            <p:nvPr/>
          </p:nvSpPr>
          <p:spPr bwMode="auto">
            <a:xfrm>
              <a:off x="3724" y="2454"/>
              <a:ext cx="176" cy="25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ES" sz="1100" b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s-ES" sz="11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49" name="Rectangle 76"/>
            <p:cNvSpPr>
              <a:spLocks noChangeArrowheads="1"/>
            </p:cNvSpPr>
            <p:nvPr/>
          </p:nvSpPr>
          <p:spPr bwMode="auto">
            <a:xfrm>
              <a:off x="3929" y="2172"/>
              <a:ext cx="666" cy="250"/>
            </a:xfrm>
            <a:prstGeom prst="rect">
              <a:avLst/>
            </a:prstGeom>
            <a:solidFill>
              <a:srgbClr val="00B05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800" b="1" dirty="0">
                  <a:latin typeface="Times New Roman" pitchFamily="18" charset="0"/>
                  <a:cs typeface="Times New Roman" pitchFamily="18" charset="0"/>
                </a:rPr>
                <a:t>FORMACIÓN </a:t>
              </a:r>
            </a:p>
            <a:p>
              <a:pPr algn="ctr"/>
              <a:r>
                <a:rPr lang="es-MX" sz="800" b="1" dirty="0">
                  <a:latin typeface="Times New Roman" pitchFamily="18" charset="0"/>
                  <a:cs typeface="Times New Roman" pitchFamily="18" charset="0"/>
                </a:rPr>
                <a:t>PROPEDÉUTICA</a:t>
              </a:r>
            </a:p>
          </p:txBody>
        </p:sp>
        <p:sp>
          <p:nvSpPr>
            <p:cNvPr id="7251" name="Rectangle 78"/>
            <p:cNvSpPr>
              <a:spLocks noChangeArrowheads="1"/>
            </p:cNvSpPr>
            <p:nvPr/>
          </p:nvSpPr>
          <p:spPr bwMode="auto">
            <a:xfrm>
              <a:off x="4824" y="2454"/>
              <a:ext cx="667" cy="250"/>
            </a:xfrm>
            <a:prstGeom prst="rect">
              <a:avLst/>
            </a:prstGeom>
            <a:solidFill>
              <a:srgbClr val="00B05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800" b="1" dirty="0">
                  <a:latin typeface="Times New Roman" pitchFamily="18" charset="0"/>
                  <a:cs typeface="Times New Roman" pitchFamily="18" charset="0"/>
                </a:rPr>
                <a:t>FORMACIÓN </a:t>
              </a:r>
            </a:p>
            <a:p>
              <a:pPr algn="ctr"/>
              <a:r>
                <a:rPr lang="es-MX" sz="800" b="1" dirty="0">
                  <a:latin typeface="Times New Roman" pitchFamily="18" charset="0"/>
                  <a:cs typeface="Times New Roman" pitchFamily="18" charset="0"/>
                </a:rPr>
                <a:t>PROPEDÉUTICA</a:t>
              </a:r>
            </a:p>
          </p:txBody>
        </p:sp>
        <p:sp>
          <p:nvSpPr>
            <p:cNvPr id="7252" name="Rectangle 79"/>
            <p:cNvSpPr>
              <a:spLocks noChangeArrowheads="1"/>
            </p:cNvSpPr>
            <p:nvPr/>
          </p:nvSpPr>
          <p:spPr bwMode="auto">
            <a:xfrm>
              <a:off x="5515" y="2454"/>
              <a:ext cx="176" cy="25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s-ES" sz="5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65" name="Rectangle 92"/>
            <p:cNvSpPr>
              <a:spLocks noChangeArrowheads="1"/>
            </p:cNvSpPr>
            <p:nvPr/>
          </p:nvSpPr>
          <p:spPr bwMode="auto">
            <a:xfrm>
              <a:off x="321" y="892"/>
              <a:ext cx="667" cy="1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>
                <a:lnSpc>
                  <a:spcPct val="90000"/>
                </a:lnSpc>
              </a:pPr>
              <a:r>
                <a:rPr lang="es-MX" sz="800" b="1" dirty="0">
                  <a:latin typeface="Times New Roman" pitchFamily="18" charset="0"/>
                  <a:cs typeface="Times New Roman" pitchFamily="18" charset="0"/>
                </a:rPr>
                <a:t>ASIGNATURA</a:t>
              </a:r>
              <a:r>
                <a:rPr lang="es-ES" sz="1400" dirty="0"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sp>
          <p:nvSpPr>
            <p:cNvPr id="7266" name="Rectangle 93"/>
            <p:cNvSpPr>
              <a:spLocks noChangeArrowheads="1"/>
            </p:cNvSpPr>
            <p:nvPr/>
          </p:nvSpPr>
          <p:spPr bwMode="auto">
            <a:xfrm>
              <a:off x="1022" y="892"/>
              <a:ext cx="177" cy="1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endParaRPr lang="es-ES" sz="11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67" name="Rectangle 94"/>
            <p:cNvSpPr>
              <a:spLocks noChangeArrowheads="1"/>
            </p:cNvSpPr>
            <p:nvPr/>
          </p:nvSpPr>
          <p:spPr bwMode="auto">
            <a:xfrm>
              <a:off x="1230" y="892"/>
              <a:ext cx="667" cy="1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>
                <a:lnSpc>
                  <a:spcPct val="90000"/>
                </a:lnSpc>
              </a:pPr>
              <a:r>
                <a:rPr lang="es-MX" sz="800" b="1" dirty="0">
                  <a:latin typeface="Times New Roman" pitchFamily="18" charset="0"/>
                  <a:cs typeface="Times New Roman" pitchFamily="18" charset="0"/>
                </a:rPr>
                <a:t>ASIGNATURA</a:t>
              </a:r>
              <a:endParaRPr lang="es-ES" sz="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68" name="Rectangle 95"/>
            <p:cNvSpPr>
              <a:spLocks noChangeArrowheads="1"/>
            </p:cNvSpPr>
            <p:nvPr/>
          </p:nvSpPr>
          <p:spPr bwMode="auto">
            <a:xfrm>
              <a:off x="1921" y="892"/>
              <a:ext cx="175" cy="1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endParaRPr lang="es-ES" sz="11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69" name="Rectangle 96"/>
            <p:cNvSpPr>
              <a:spLocks noChangeArrowheads="1"/>
            </p:cNvSpPr>
            <p:nvPr/>
          </p:nvSpPr>
          <p:spPr bwMode="auto">
            <a:xfrm>
              <a:off x="2122" y="892"/>
              <a:ext cx="667" cy="1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>
                <a:lnSpc>
                  <a:spcPct val="90000"/>
                </a:lnSpc>
              </a:pPr>
              <a:r>
                <a:rPr lang="es-MX" sz="800" b="1" dirty="0">
                  <a:latin typeface="Times New Roman" pitchFamily="18" charset="0"/>
                  <a:cs typeface="Times New Roman" pitchFamily="18" charset="0"/>
                </a:rPr>
                <a:t>ASIGNATURA</a:t>
              </a:r>
              <a:endParaRPr lang="es-ES" sz="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70" name="Rectangle 97"/>
            <p:cNvSpPr>
              <a:spLocks noChangeArrowheads="1"/>
            </p:cNvSpPr>
            <p:nvPr/>
          </p:nvSpPr>
          <p:spPr bwMode="auto">
            <a:xfrm>
              <a:off x="2820" y="892"/>
              <a:ext cx="176" cy="1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endParaRPr lang="es-ES" sz="11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71" name="Rectangle 98"/>
            <p:cNvSpPr>
              <a:spLocks noChangeArrowheads="1"/>
            </p:cNvSpPr>
            <p:nvPr/>
          </p:nvSpPr>
          <p:spPr bwMode="auto">
            <a:xfrm>
              <a:off x="3030" y="892"/>
              <a:ext cx="667" cy="1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>
                <a:lnSpc>
                  <a:spcPct val="90000"/>
                </a:lnSpc>
              </a:pPr>
              <a:r>
                <a:rPr lang="es-MX" sz="800" b="1" dirty="0">
                  <a:latin typeface="Times New Roman" pitchFamily="18" charset="0"/>
                  <a:cs typeface="Times New Roman" pitchFamily="18" charset="0"/>
                </a:rPr>
                <a:t>ASIGNATURA</a:t>
              </a:r>
              <a:endParaRPr lang="es-ES" sz="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72" name="Rectangle 99"/>
            <p:cNvSpPr>
              <a:spLocks noChangeArrowheads="1"/>
            </p:cNvSpPr>
            <p:nvPr/>
          </p:nvSpPr>
          <p:spPr bwMode="auto">
            <a:xfrm>
              <a:off x="3724" y="892"/>
              <a:ext cx="176" cy="1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endParaRPr lang="es-ES" sz="11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73" name="Rectangle 100"/>
            <p:cNvSpPr>
              <a:spLocks noChangeArrowheads="1"/>
            </p:cNvSpPr>
            <p:nvPr/>
          </p:nvSpPr>
          <p:spPr bwMode="auto">
            <a:xfrm>
              <a:off x="3928" y="892"/>
              <a:ext cx="666" cy="1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>
                <a:lnSpc>
                  <a:spcPct val="90000"/>
                </a:lnSpc>
              </a:pPr>
              <a:r>
                <a:rPr lang="es-MX" sz="800" b="1" dirty="0">
                  <a:latin typeface="Times New Roman" pitchFamily="18" charset="0"/>
                  <a:cs typeface="Times New Roman" pitchFamily="18" charset="0"/>
                </a:rPr>
                <a:t>ASIGNATURA</a:t>
              </a:r>
              <a:endParaRPr lang="es-ES" sz="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74" name="Rectangle 101"/>
            <p:cNvSpPr>
              <a:spLocks noChangeArrowheads="1"/>
            </p:cNvSpPr>
            <p:nvPr/>
          </p:nvSpPr>
          <p:spPr bwMode="auto">
            <a:xfrm>
              <a:off x="4621" y="892"/>
              <a:ext cx="176" cy="1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endParaRPr lang="es-ES" sz="11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75" name="Rectangle 102"/>
            <p:cNvSpPr>
              <a:spLocks noChangeArrowheads="1"/>
            </p:cNvSpPr>
            <p:nvPr/>
          </p:nvSpPr>
          <p:spPr bwMode="auto">
            <a:xfrm>
              <a:off x="4824" y="892"/>
              <a:ext cx="667" cy="1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>
                <a:lnSpc>
                  <a:spcPct val="90000"/>
                </a:lnSpc>
              </a:pPr>
              <a:r>
                <a:rPr lang="es-MX" sz="800" b="1" dirty="0">
                  <a:latin typeface="Times New Roman" pitchFamily="18" charset="0"/>
                  <a:cs typeface="Times New Roman" pitchFamily="18" charset="0"/>
                </a:rPr>
                <a:t>ASIGNATURA</a:t>
              </a:r>
              <a:endParaRPr lang="es-ES" sz="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76" name="Rectangle 103"/>
            <p:cNvSpPr>
              <a:spLocks noChangeArrowheads="1"/>
            </p:cNvSpPr>
            <p:nvPr/>
          </p:nvSpPr>
          <p:spPr bwMode="auto">
            <a:xfrm>
              <a:off x="5515" y="892"/>
              <a:ext cx="176" cy="1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endParaRPr lang="es-ES" sz="11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77" name="Rectangle 104"/>
            <p:cNvSpPr>
              <a:spLocks noChangeArrowheads="1"/>
            </p:cNvSpPr>
            <p:nvPr/>
          </p:nvSpPr>
          <p:spPr bwMode="auto">
            <a:xfrm>
              <a:off x="321" y="2730"/>
              <a:ext cx="667" cy="25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800" b="1" dirty="0">
                  <a:latin typeface="Times New Roman" pitchFamily="18" charset="0"/>
                  <a:cs typeface="Times New Roman" pitchFamily="18" charset="0"/>
                </a:rPr>
                <a:t>INFORMÁTICA I</a:t>
              </a:r>
              <a:endParaRPr lang="es-ES" sz="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78" name="Rectangle 105"/>
            <p:cNvSpPr>
              <a:spLocks noChangeArrowheads="1"/>
            </p:cNvSpPr>
            <p:nvPr/>
          </p:nvSpPr>
          <p:spPr bwMode="auto">
            <a:xfrm>
              <a:off x="321" y="2989"/>
              <a:ext cx="667" cy="270"/>
            </a:xfrm>
            <a:prstGeom prst="rect">
              <a:avLst/>
            </a:prstGeom>
            <a:solidFill>
              <a:srgbClr val="FFC000"/>
            </a:solidFill>
            <a:ln w="12700" cmpd="thinThick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700" b="1" dirty="0" smtClean="0">
                  <a:latin typeface="Times New Roman" pitchFamily="18" charset="0"/>
                  <a:cs typeface="Times New Roman" pitchFamily="18" charset="0"/>
                </a:rPr>
                <a:t>APRENDIZAJE</a:t>
              </a:r>
              <a:r>
                <a:rPr lang="es-MX" sz="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ctr"/>
              <a:r>
                <a:rPr lang="es-MX" sz="700" b="1" dirty="0" smtClean="0">
                  <a:latin typeface="Times New Roman" pitchFamily="18" charset="0"/>
                  <a:cs typeface="Times New Roman" pitchFamily="18" charset="0"/>
                </a:rPr>
                <a:t>AUTOGESTIVO</a:t>
              </a:r>
              <a:endParaRPr lang="es-ES" sz="7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79" name="Rectangle 106"/>
            <p:cNvSpPr>
              <a:spLocks noChangeArrowheads="1"/>
            </p:cNvSpPr>
            <p:nvPr/>
          </p:nvSpPr>
          <p:spPr bwMode="auto">
            <a:xfrm>
              <a:off x="1023" y="2730"/>
              <a:ext cx="176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ES" sz="1100" b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s-ES" sz="11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80" name="Rectangle 107"/>
            <p:cNvSpPr>
              <a:spLocks noChangeArrowheads="1"/>
            </p:cNvSpPr>
            <p:nvPr/>
          </p:nvSpPr>
          <p:spPr bwMode="auto">
            <a:xfrm>
              <a:off x="1036" y="2989"/>
              <a:ext cx="180" cy="25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1100" b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s-ES" sz="11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81" name="Rectangle 108"/>
            <p:cNvSpPr>
              <a:spLocks noChangeArrowheads="1"/>
            </p:cNvSpPr>
            <p:nvPr/>
          </p:nvSpPr>
          <p:spPr bwMode="auto">
            <a:xfrm>
              <a:off x="1230" y="2730"/>
              <a:ext cx="667" cy="24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800" b="1">
                  <a:latin typeface="Times New Roman" pitchFamily="18" charset="0"/>
                  <a:cs typeface="Times New Roman" pitchFamily="18" charset="0"/>
                </a:rPr>
                <a:t>INFORMÁTICA II</a:t>
              </a:r>
              <a:endParaRPr lang="es-ES" sz="8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82" name="Rectangle 109"/>
            <p:cNvSpPr>
              <a:spLocks noChangeArrowheads="1"/>
            </p:cNvSpPr>
            <p:nvPr/>
          </p:nvSpPr>
          <p:spPr bwMode="auto">
            <a:xfrm>
              <a:off x="1230" y="2989"/>
              <a:ext cx="667" cy="270"/>
            </a:xfrm>
            <a:prstGeom prst="rect">
              <a:avLst/>
            </a:prstGeom>
            <a:solidFill>
              <a:srgbClr val="FFC000"/>
            </a:solidFill>
            <a:ln w="12700" cmpd="thinThick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MX" sz="700" b="1" dirty="0" smtClean="0">
                  <a:latin typeface="Times New Roman" pitchFamily="18" charset="0"/>
                  <a:cs typeface="Times New Roman" pitchFamily="18" charset="0"/>
                </a:rPr>
                <a:t>DESARROLLO  </a:t>
              </a:r>
            </a:p>
            <a:p>
              <a:pPr algn="ctr"/>
              <a:r>
                <a:rPr lang="es-MX" sz="700" b="1" dirty="0" smtClean="0">
                  <a:latin typeface="Times New Roman" pitchFamily="18" charset="0"/>
                  <a:cs typeface="Times New Roman" pitchFamily="18" charset="0"/>
                </a:rPr>
                <a:t>HUMANO</a:t>
              </a:r>
            </a:p>
          </p:txBody>
        </p:sp>
        <p:sp>
          <p:nvSpPr>
            <p:cNvPr id="7289" name="Rectangle 116"/>
            <p:cNvSpPr>
              <a:spLocks noChangeArrowheads="1"/>
            </p:cNvSpPr>
            <p:nvPr/>
          </p:nvSpPr>
          <p:spPr bwMode="auto">
            <a:xfrm>
              <a:off x="1921" y="2730"/>
              <a:ext cx="176" cy="25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ES" sz="1100" b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s-ES" sz="11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90" name="Rectangle 117"/>
            <p:cNvSpPr>
              <a:spLocks noChangeArrowheads="1"/>
            </p:cNvSpPr>
            <p:nvPr/>
          </p:nvSpPr>
          <p:spPr bwMode="auto">
            <a:xfrm>
              <a:off x="1936" y="2989"/>
              <a:ext cx="176" cy="25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rgbClr val="000000"/>
              </a:prstShdw>
            </a:effectLst>
          </p:spPr>
          <p:txBody>
            <a:bodyPr wrap="none" anchor="ctr"/>
            <a:lstStyle/>
            <a:p>
              <a:pPr algn="ctr"/>
              <a:r>
                <a:rPr lang="es-ES" sz="1100" b="1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s-ES" sz="11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7" name="Rectangle 107"/>
          <p:cNvSpPr>
            <a:spLocks noChangeArrowheads="1"/>
          </p:cNvSpPr>
          <p:nvPr/>
        </p:nvSpPr>
        <p:spPr bwMode="auto">
          <a:xfrm>
            <a:off x="1428728" y="5532455"/>
            <a:ext cx="279400" cy="3968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pPr algn="ctr"/>
            <a:r>
              <a:rPr lang="es-MX" sz="1000" b="1" dirty="0" smtClean="0">
                <a:latin typeface="Times New Roman" pitchFamily="18" charset="0"/>
                <a:cs typeface="Times New Roman" pitchFamily="18" charset="0"/>
              </a:rPr>
              <a:t>21</a:t>
            </a:r>
            <a:endParaRPr lang="es-ES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Rectangle 107"/>
          <p:cNvSpPr>
            <a:spLocks noChangeArrowheads="1"/>
          </p:cNvSpPr>
          <p:nvPr/>
        </p:nvSpPr>
        <p:spPr bwMode="auto">
          <a:xfrm>
            <a:off x="2857488" y="5532455"/>
            <a:ext cx="279400" cy="3968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pPr algn="ctr"/>
            <a:r>
              <a:rPr lang="es-MX" sz="1000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endParaRPr lang="es-E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Rectangle 107"/>
          <p:cNvSpPr>
            <a:spLocks noChangeArrowheads="1"/>
          </p:cNvSpPr>
          <p:nvPr/>
        </p:nvSpPr>
        <p:spPr bwMode="auto">
          <a:xfrm>
            <a:off x="4267348" y="4688309"/>
            <a:ext cx="279400" cy="3968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pPr algn="ctr"/>
            <a:r>
              <a:rPr lang="es-MX" sz="1000" b="1" dirty="0" smtClean="0">
                <a:latin typeface="Times New Roman" pitchFamily="18" charset="0"/>
                <a:cs typeface="Times New Roman" pitchFamily="18" charset="0"/>
              </a:rPr>
              <a:t>16</a:t>
            </a:r>
            <a:endParaRPr lang="es-E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Rectangle 107"/>
          <p:cNvSpPr>
            <a:spLocks noChangeArrowheads="1"/>
          </p:cNvSpPr>
          <p:nvPr/>
        </p:nvSpPr>
        <p:spPr bwMode="auto">
          <a:xfrm>
            <a:off x="5704228" y="4679917"/>
            <a:ext cx="279400" cy="3968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pPr algn="ctr"/>
            <a:r>
              <a:rPr lang="es-MX" sz="1000" b="1" dirty="0" smtClean="0">
                <a:latin typeface="Times New Roman" pitchFamily="18" charset="0"/>
                <a:cs typeface="Times New Roman" pitchFamily="18" charset="0"/>
              </a:rPr>
              <a:t>16</a:t>
            </a:r>
            <a:endParaRPr lang="es-ES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Rectangle 107"/>
          <p:cNvSpPr>
            <a:spLocks noChangeArrowheads="1"/>
          </p:cNvSpPr>
          <p:nvPr/>
        </p:nvSpPr>
        <p:spPr bwMode="auto">
          <a:xfrm>
            <a:off x="7129591" y="4688309"/>
            <a:ext cx="279400" cy="3968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pPr algn="ctr"/>
            <a:r>
              <a:rPr lang="es-MX" sz="1000" b="1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es-ES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Rectangle 8"/>
          <p:cNvSpPr>
            <a:spLocks noChangeArrowheads="1"/>
          </p:cNvSpPr>
          <p:nvPr/>
        </p:nvSpPr>
        <p:spPr bwMode="auto">
          <a:xfrm>
            <a:off x="357158" y="5929330"/>
            <a:ext cx="214314" cy="142876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pPr algn="ctr"/>
            <a:endParaRPr lang="es-ES" sz="900" b="1" dirty="0"/>
          </a:p>
        </p:txBody>
      </p:sp>
      <p:sp>
        <p:nvSpPr>
          <p:cNvPr id="130" name="Rectangle 8"/>
          <p:cNvSpPr>
            <a:spLocks noChangeArrowheads="1"/>
          </p:cNvSpPr>
          <p:nvPr/>
        </p:nvSpPr>
        <p:spPr bwMode="auto">
          <a:xfrm>
            <a:off x="357158" y="6143644"/>
            <a:ext cx="214314" cy="142876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pPr algn="ctr"/>
            <a:endParaRPr lang="es-ES" sz="900" b="1" dirty="0"/>
          </a:p>
        </p:txBody>
      </p:sp>
      <p:sp>
        <p:nvSpPr>
          <p:cNvPr id="131" name="Rectangle 8"/>
          <p:cNvSpPr>
            <a:spLocks noChangeArrowheads="1"/>
          </p:cNvSpPr>
          <p:nvPr/>
        </p:nvSpPr>
        <p:spPr bwMode="auto">
          <a:xfrm>
            <a:off x="357158" y="6357958"/>
            <a:ext cx="214314" cy="142876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pPr algn="ctr"/>
            <a:endParaRPr lang="es-ES" sz="900" b="1" dirty="0"/>
          </a:p>
        </p:txBody>
      </p:sp>
      <p:sp>
        <p:nvSpPr>
          <p:cNvPr id="133" name="132 CuadroTexto"/>
          <p:cNvSpPr txBox="1"/>
          <p:nvPr/>
        </p:nvSpPr>
        <p:spPr>
          <a:xfrm>
            <a:off x="642910" y="5928200"/>
            <a:ext cx="12858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/>
              <a:t>FORMACIÓN BÁSICA</a:t>
            </a:r>
            <a:endParaRPr lang="es-MX" sz="800" dirty="0"/>
          </a:p>
        </p:txBody>
      </p:sp>
      <p:sp>
        <p:nvSpPr>
          <p:cNvPr id="134" name="133 CuadroTexto"/>
          <p:cNvSpPr txBox="1"/>
          <p:nvPr/>
        </p:nvSpPr>
        <p:spPr>
          <a:xfrm>
            <a:off x="642910" y="6142514"/>
            <a:ext cx="12858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/>
              <a:t>FORMACION HUMANA</a:t>
            </a:r>
            <a:endParaRPr lang="es-MX" sz="800" dirty="0"/>
          </a:p>
        </p:txBody>
      </p:sp>
      <p:sp>
        <p:nvSpPr>
          <p:cNvPr id="135" name="134 CuadroTexto"/>
          <p:cNvSpPr txBox="1"/>
          <p:nvPr/>
        </p:nvSpPr>
        <p:spPr>
          <a:xfrm>
            <a:off x="642910" y="6356828"/>
            <a:ext cx="15716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/>
              <a:t>FORMACIÓN PROPEDÉUTICA</a:t>
            </a:r>
            <a:endParaRPr lang="es-MX" sz="800" dirty="0"/>
          </a:p>
        </p:txBody>
      </p:sp>
      <p:sp>
        <p:nvSpPr>
          <p:cNvPr id="3" name="2 CuadroTexto"/>
          <p:cNvSpPr txBox="1"/>
          <p:nvPr/>
        </p:nvSpPr>
        <p:spPr>
          <a:xfrm>
            <a:off x="35496" y="-794"/>
            <a:ext cx="6300192" cy="112553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72" name="3 CuadroTexto"/>
          <p:cNvSpPr txBox="1">
            <a:spLocks noChangeArrowheads="1"/>
          </p:cNvSpPr>
          <p:nvPr/>
        </p:nvSpPr>
        <p:spPr bwMode="auto">
          <a:xfrm>
            <a:off x="296019" y="188640"/>
            <a:ext cx="557212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MX" sz="2400" b="1" i="1" kern="10" dirty="0">
                <a:ln w="9525">
                  <a:round/>
                  <a:headEnd/>
                  <a:tailEnd/>
                </a:ln>
                <a:latin typeface="Times New Roman" pitchFamily="18" charset="0"/>
                <a:cs typeface="Times New Roman" pitchFamily="18" charset="0"/>
              </a:rPr>
              <a:t>MAPA CURRICULAR </a:t>
            </a:r>
            <a:r>
              <a:rPr lang="es-MX" sz="2400" b="1" i="1" kern="10" dirty="0" smtClean="0">
                <a:ln w="9525">
                  <a:round/>
                  <a:headEnd/>
                  <a:tailEnd/>
                </a:ln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es-MX" sz="2000" b="1" i="1" kern="10" dirty="0" smtClean="0">
                <a:ln w="9525">
                  <a:round/>
                  <a:headEnd/>
                  <a:tailEnd/>
                </a:ln>
                <a:latin typeface="Times New Roman" pitchFamily="18" charset="0"/>
                <a:cs typeface="Times New Roman" pitchFamily="18" charset="0"/>
              </a:rPr>
              <a:t>Bachillerato Virtual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417762" y="6381328"/>
            <a:ext cx="28662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VICTOR HUGO PRADO VÁZQUEZ</a:t>
            </a:r>
            <a:endParaRPr lang="es-MX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DIRECTOR </a:t>
            </a:r>
            <a:r>
              <a:rPr lang="es-MX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EDUCACIÓN MEDIA SU´PERIOR</a:t>
            </a:r>
            <a:endParaRPr lang="es-MX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" name="128 CuadroTexto"/>
          <p:cNvSpPr txBox="1"/>
          <p:nvPr/>
        </p:nvSpPr>
        <p:spPr>
          <a:xfrm>
            <a:off x="5954241" y="6351711"/>
            <a:ext cx="28662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GUADALUPE SUÁREZ TREJO</a:t>
            </a:r>
          </a:p>
          <a:p>
            <a:pPr algn="ctr"/>
            <a:r>
              <a:rPr lang="es-MX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TITULAR DEL ÁREA ACADÉMICA DE EDUCACIÓN MEDIA SUPERIOR</a:t>
            </a:r>
            <a:endParaRPr lang="es-MX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7504" y="1052736"/>
            <a:ext cx="54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Institución:</a:t>
            </a:r>
          </a:p>
          <a:p>
            <a:r>
              <a:rPr lang="es-MX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Domicilio: </a:t>
            </a:r>
            <a:endParaRPr lang="es-MX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7" name="136 CuadroTexto"/>
          <p:cNvSpPr txBox="1"/>
          <p:nvPr/>
        </p:nvSpPr>
        <p:spPr>
          <a:xfrm>
            <a:off x="6433393" y="1124744"/>
            <a:ext cx="2531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CCT: </a:t>
            </a:r>
            <a:endParaRPr lang="es-MX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8" name="Rectangle 29"/>
          <p:cNvSpPr>
            <a:spLocks noChangeArrowheads="1"/>
          </p:cNvSpPr>
          <p:nvPr/>
        </p:nvSpPr>
        <p:spPr bwMode="auto">
          <a:xfrm>
            <a:off x="7119938" y="2075135"/>
            <a:ext cx="279400" cy="38962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pPr algn="ctr"/>
            <a:r>
              <a:rPr lang="es-MX" sz="11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s-ES" sz="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Rectangle 78"/>
          <p:cNvSpPr>
            <a:spLocks noChangeArrowheads="1"/>
          </p:cNvSpPr>
          <p:nvPr/>
        </p:nvSpPr>
        <p:spPr bwMode="auto">
          <a:xfrm>
            <a:off x="7431595" y="4683542"/>
            <a:ext cx="1058862" cy="389623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pPr algn="ctr"/>
            <a:r>
              <a:rPr lang="es-MX" sz="800" b="1" dirty="0">
                <a:latin typeface="Times New Roman" pitchFamily="18" charset="0"/>
                <a:cs typeface="Times New Roman" pitchFamily="18" charset="0"/>
              </a:rPr>
              <a:t>FORMACIÓN </a:t>
            </a:r>
          </a:p>
          <a:p>
            <a:pPr algn="ctr"/>
            <a:r>
              <a:rPr lang="es-MX" sz="800" b="1">
                <a:latin typeface="Times New Roman" pitchFamily="18" charset="0"/>
                <a:cs typeface="Times New Roman" pitchFamily="18" charset="0"/>
              </a:rPr>
              <a:t>PROPEDÉUTICA</a:t>
            </a:r>
            <a:endParaRPr lang="es-MX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Rectangle 79"/>
          <p:cNvSpPr>
            <a:spLocks noChangeArrowheads="1"/>
          </p:cNvSpPr>
          <p:nvPr/>
        </p:nvSpPr>
        <p:spPr bwMode="auto">
          <a:xfrm>
            <a:off x="8541230" y="4683541"/>
            <a:ext cx="279400" cy="38962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pPr algn="ctr"/>
            <a:r>
              <a:rPr lang="es-MX" sz="11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s-ES" sz="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Rectangle 65"/>
          <p:cNvSpPr>
            <a:spLocks noChangeArrowheads="1"/>
          </p:cNvSpPr>
          <p:nvPr/>
        </p:nvSpPr>
        <p:spPr bwMode="auto">
          <a:xfrm>
            <a:off x="7121525" y="4252349"/>
            <a:ext cx="279400" cy="38806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pPr algn="ctr"/>
            <a:r>
              <a:rPr lang="es-MX" sz="11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s-ES" sz="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Rectangle 76"/>
          <p:cNvSpPr>
            <a:spLocks noChangeArrowheads="1"/>
          </p:cNvSpPr>
          <p:nvPr/>
        </p:nvSpPr>
        <p:spPr bwMode="auto">
          <a:xfrm>
            <a:off x="6022975" y="4242998"/>
            <a:ext cx="1057275" cy="389623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pPr algn="ctr"/>
            <a:r>
              <a:rPr lang="es-MX" sz="800" b="1" dirty="0">
                <a:latin typeface="Times New Roman" pitchFamily="18" charset="0"/>
                <a:cs typeface="Times New Roman" pitchFamily="18" charset="0"/>
              </a:rPr>
              <a:t>FORMACIÓN </a:t>
            </a:r>
          </a:p>
          <a:p>
            <a:pPr algn="ctr"/>
            <a:r>
              <a:rPr lang="es-MX" sz="800" b="1" dirty="0">
                <a:latin typeface="Times New Roman" pitchFamily="18" charset="0"/>
                <a:cs typeface="Times New Roman" pitchFamily="18" charset="0"/>
              </a:rPr>
              <a:t>PROPEDÉUTICA</a:t>
            </a:r>
          </a:p>
        </p:txBody>
      </p:sp>
      <p:sp>
        <p:nvSpPr>
          <p:cNvPr id="127" name="Rectangle 107"/>
          <p:cNvSpPr>
            <a:spLocks noChangeArrowheads="1"/>
          </p:cNvSpPr>
          <p:nvPr/>
        </p:nvSpPr>
        <p:spPr bwMode="auto">
          <a:xfrm>
            <a:off x="8532440" y="5120357"/>
            <a:ext cx="279400" cy="3968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pPr algn="ctr"/>
            <a:r>
              <a:rPr lang="es-MX" sz="1000" b="1" dirty="0" smtClean="0">
                <a:latin typeface="Times New Roman" pitchFamily="18" charset="0"/>
                <a:cs typeface="Times New Roman" pitchFamily="18" charset="0"/>
              </a:rPr>
              <a:t>14</a:t>
            </a:r>
            <a:endParaRPr lang="es-ES" sz="1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5985" y="237610"/>
            <a:ext cx="1925855" cy="6266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213</Words>
  <Application>Microsoft Office PowerPoint</Application>
  <PresentationFormat>Presentación en pantalla (4:3)</PresentationFormat>
  <Paragraphs>153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Lic. Karina Alejo Ramírez</dc:creator>
  <cp:lastModifiedBy>Carlos Alejandro CAGG. Garcia Garcia</cp:lastModifiedBy>
  <cp:revision>70</cp:revision>
  <cp:lastPrinted>2018-03-12T18:36:26Z</cp:lastPrinted>
  <dcterms:modified xsi:type="dcterms:W3CDTF">2019-03-12T17:37:11Z</dcterms:modified>
</cp:coreProperties>
</file>